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76" r:id="rId6"/>
    <p:sldId id="261" r:id="rId7"/>
    <p:sldId id="262" r:id="rId8"/>
    <p:sldId id="263" r:id="rId9"/>
    <p:sldId id="275" r:id="rId10"/>
    <p:sldId id="266" r:id="rId11"/>
    <p:sldId id="272" r:id="rId12"/>
    <p:sldId id="271" r:id="rId13"/>
    <p:sldId id="269" r:id="rId14"/>
    <p:sldId id="267" r:id="rId15"/>
    <p:sldId id="273" r:id="rId16"/>
    <p:sldId id="270" r:id="rId17"/>
    <p:sldId id="268" r:id="rId18"/>
    <p:sldId id="274" r:id="rId19"/>
    <p:sldId id="265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271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0059-C021-444E-9FE6-5C9B22CAB4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924BA4-7AB8-48F1-9D36-D0AD14454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C26719-5619-493C-8A90-AF7409C4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411F5-4EFC-4290-B016-246B10AA7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6125D-5FF2-4A68-9A40-C54E4665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2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ABBD5-0567-45FA-B75C-A1D7B3B30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AE8616-172F-403A-9CE1-522BA9FA04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897954-9E6A-42E8-A5A0-21CB05B8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C5CD0-4747-4C1F-8892-2A7D55380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31EED-84C1-426A-9F95-8CE18EDFD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2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91DFC9D-6148-4C44-A8BC-F0E662754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1A0DD1-19E0-4CB1-816E-010298311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869932-CCCC-41F8-96BB-8A544D9B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3F7E8-3D9D-42D6-A33C-577CE56E2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0F8BD-8091-43E1-B01A-A9DBDF53D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5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444BC-85C6-45BA-9E8A-9E66D2B4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A719B3-B70F-4BCE-A082-D757414BA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249E4-E021-46BF-BC06-ED3C475F8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29B3C0-F155-49C8-A18A-513A4ED82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F5CC38-DD2E-4979-A263-A6005D00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021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701E5-20BE-49A4-9C9C-033EC5C6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430177-F74E-4DFE-9110-9D156A66C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E8EE2-CB3E-46DD-914C-876A5E8A9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83FD59-B262-4E75-99E9-840F8C50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7E5184-90D1-4891-B7AB-ECF243AE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68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571DD-738A-475A-B19C-95821485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416BFF-243F-4E44-B1DA-24F8239A7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CF9D9A-390A-4BAF-826F-D05B8A090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B08C85-6815-439A-BC79-CCA485FB5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EED708-A0E0-4ED7-BBB2-18D71180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800F99-3E45-4EA4-A607-7FF69322E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50A1F-1235-4D52-A3AF-575931950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F15B5B-22B8-4AA4-9FA1-17E16387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C9A35C0-893C-49CD-B8E5-DDCDF57A4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171400-CB89-4433-B909-4DFC0F09B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96920B-C34B-4B79-A2ED-E5015BFCA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48FC9E-E356-40FE-93AD-4598B85A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F089DC-568C-425B-A871-F6B07247E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35F533F-1208-4DE8-9678-DBB4B39C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5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28EED-18F6-40DF-A394-4852AFD17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B49247-8F11-4089-BE09-B39A56BB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25AC75-98C1-42A5-B7E9-E89BCDBD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1149E09-0DB1-440F-9ADF-E3DDA310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4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1FBC43-D07B-4FF1-AA05-558DCEC17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0A3F9C5-A04E-4C66-B729-83A526CC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5FFB3E-DB6E-46CB-A2BB-5298CDCF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0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C3AD8-DCFF-4FDF-90E5-C1EBA4F5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BC772-C94B-41FF-BF4E-FE8B54ABA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131668-3E0E-46D8-99E3-CCAC5176D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DDE381-573F-43D9-B4D7-B613EAE6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D65328-E198-4A82-BCC0-44815BE1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5D121-1899-4DAD-94EE-10DEE2D3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57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CE6FC-1B0B-433A-9FCD-B6725CDF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4CB50C-2C22-49B4-93BD-D78FC0931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DBAE65D-987A-4E88-9725-DE6FC6ACF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56869E-F9BA-4A57-8B40-970BD177D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F4A40E-8789-45C6-AFCA-699CFAB44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3E9F14-379D-449B-836C-4A024B9A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9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1EC3E-D6D4-4437-AEAA-25BDC0AB6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75AD83-14A4-48B6-812F-8F8D66C8E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168AC2-12EA-4E21-A53B-B45B9D4DF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BEAD-9EA7-49B9-9852-42A1224165C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736C95-033E-4C5F-A721-83B95446F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16D4EA-A5AC-4378-A113-DCD6435BA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8C9C8-B259-44E2-99F9-80D4D4C75C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31DD6C1-C32D-46F0-9890-21EF9906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291" y="365125"/>
            <a:ext cx="7577498" cy="1325563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мене в сім’ї великій, 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сім’ї вольній новій 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uk-UA" sz="24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забудьте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пом’янути</a:t>
            </a:r>
            <a:b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незлим, тихим словом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6F8606-A045-40DB-AD43-FD1BDC6CD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2226" y="1908854"/>
            <a:ext cx="5414962" cy="4268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на всі віки. </a:t>
            </a:r>
          </a:p>
          <a:p>
            <a:pPr marL="0" indent="0" algn="ctr">
              <a:buNone/>
            </a:pPr>
            <a:r>
              <a:rPr lang="uk-UA" sz="44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 підходи досліджень життєпису Кобзаря</a:t>
            </a:r>
            <a:endParaRPr lang="ru-RU" sz="36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3D8A4BAA-1424-4D64-97E3-791EEA67E89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2098675"/>
            <a:ext cx="4981574" cy="4351338"/>
          </a:xfr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08CFA2-87E9-4C65-BBFB-2C72A880F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143" y="146957"/>
            <a:ext cx="1908213" cy="176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44EE8B-CE19-4B38-9B8C-7888BD29A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63" y="1385887"/>
            <a:ext cx="8615362" cy="5106988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9E55BFD-0C9B-4492-9954-12C97FC75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/>
              <a:t> Вашингтон, </a:t>
            </a:r>
            <a:r>
              <a:rPr lang="ru-RU" b="1" dirty="0" err="1"/>
              <a:t>США.Рік</a:t>
            </a:r>
            <a:r>
              <a:rPr lang="ru-RU" b="1" dirty="0"/>
              <a:t> </a:t>
            </a:r>
            <a:r>
              <a:rPr lang="ru-RU" b="1" dirty="0" err="1"/>
              <a:t>відкриття</a:t>
            </a:r>
            <a:r>
              <a:rPr lang="ru-RU" b="1" dirty="0"/>
              <a:t>:</a:t>
            </a:r>
            <a:r>
              <a:rPr lang="ru-RU" dirty="0"/>
              <a:t> 1964.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85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57C088-18D2-4EA6-A829-DC4DE287E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1314451"/>
            <a:ext cx="9058274" cy="52959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34A294C-D8BC-49D1-803A-9C7040843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>
            <a:normAutofit fontScale="90000"/>
          </a:bodyPr>
          <a:lstStyle/>
          <a:p>
            <a:pPr fontAlgn="base"/>
            <a:br>
              <a:rPr lang="ru-RU" b="1" dirty="0"/>
            </a:br>
            <a:br>
              <a:rPr lang="ru-RU" b="1" dirty="0"/>
            </a:br>
            <a:r>
              <a:rPr lang="ru-RU" b="1" dirty="0"/>
              <a:t> </a:t>
            </a:r>
            <a:r>
              <a:rPr lang="ru-RU" b="1" dirty="0" err="1"/>
              <a:t>Буенос</a:t>
            </a:r>
            <a:r>
              <a:rPr lang="ru-RU" b="1" dirty="0"/>
              <a:t>-Айрес, Аргентина. </a:t>
            </a:r>
            <a:r>
              <a:rPr lang="ru-RU" b="1" dirty="0" err="1"/>
              <a:t>Рік</a:t>
            </a:r>
            <a:r>
              <a:rPr lang="ru-RU" b="1" dirty="0"/>
              <a:t> </a:t>
            </a:r>
            <a:r>
              <a:rPr lang="ru-RU" b="1" dirty="0" err="1"/>
              <a:t>відкриття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1971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>
                <a:solidFill>
                  <a:srgbClr val="000000"/>
                </a:solidFill>
                <a:latin typeface="PTSans-Regular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689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92AC6C-D8D3-485C-82EC-BB0AA4DFA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357312"/>
            <a:ext cx="7096125" cy="4943475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E92BFE-5736-4E3C-A4B7-D2459A3C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0725"/>
          </a:xfrm>
        </p:spPr>
        <p:txBody>
          <a:bodyPr/>
          <a:lstStyle/>
          <a:p>
            <a:r>
              <a:rPr lang="uk-UA" b="1" dirty="0"/>
              <a:t>Варшава, Польща. Рік відкриття: 2002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43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7B3E04-0BAB-4839-81C0-94AFAB252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1328738"/>
            <a:ext cx="9558337" cy="5362574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BE59615-BD3E-4360-BE00-8C245C2F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r>
              <a:rPr lang="uk-UA" b="1" dirty="0"/>
              <a:t>Вільнюс, Литва. Рік відкриття:2011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06518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3274E4-A3E1-49A5-BED5-312A7E4E1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158874"/>
            <a:ext cx="7096125" cy="5334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333B0129-D0A1-421B-86E5-AD438A8F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3588"/>
          </a:xfrm>
        </p:spPr>
        <p:txBody>
          <a:bodyPr/>
          <a:lstStyle/>
          <a:p>
            <a:r>
              <a:rPr lang="uk-UA" b="1" dirty="0"/>
              <a:t>Вінніпег, Канада. Рік відкриття:1961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8166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BF76E-0A76-48FD-A3B8-258E4565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96" y="4086225"/>
            <a:ext cx="5733242" cy="1503691"/>
          </a:xfrm>
        </p:spPr>
        <p:txBody>
          <a:bodyPr>
            <a:noAutofit/>
          </a:bodyPr>
          <a:lstStyle/>
          <a:p>
            <a:r>
              <a:rPr lang="uk-UA" sz="4000" b="1" dirty="0" err="1"/>
              <a:t>Загреб,Хорватія</a:t>
            </a:r>
            <a:r>
              <a:rPr lang="uk-UA" sz="4000" b="1" dirty="0"/>
              <a:t>.</a:t>
            </a:r>
            <a:br>
              <a:rPr lang="uk-UA" sz="4000" b="1" dirty="0"/>
            </a:br>
            <a:r>
              <a:rPr lang="uk-UA" sz="3600" b="1" dirty="0"/>
              <a:t>                        Відкриття:201</a:t>
            </a:r>
            <a:r>
              <a:rPr lang="uk-UA" sz="3200" b="1" dirty="0"/>
              <a:t>5</a:t>
            </a:r>
            <a:endParaRPr lang="ru-RU" sz="32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3BDF34-88C5-4116-93D6-92B0E2361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4" t="1454" r="-26186" b="-1454"/>
          <a:stretch/>
        </p:blipFill>
        <p:spPr>
          <a:xfrm>
            <a:off x="5862638" y="720215"/>
            <a:ext cx="6756638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85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78FE6E-8190-4480-8F0E-396997724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151" y="1572455"/>
            <a:ext cx="6858000" cy="5128383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1B22EF4-E6AE-4CE6-BC88-0305E220A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Куритиба, Бразилія. Рік відкриття: 1967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3642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AF650E-A8F6-4EC0-AD0D-4F214EE41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1281112"/>
            <a:ext cx="7096125" cy="5324475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0E9A2C9-DD1C-432E-801D-7EF3C2A99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uk-UA" b="1" dirty="0" err="1"/>
              <a:t>Канберра.Австралія</a:t>
            </a:r>
            <a:r>
              <a:rPr lang="uk-UA" b="1" dirty="0"/>
              <a:t>. Рік відкриття: 1967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520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60500E-55BC-469D-B2E3-88056C6E8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6" y="5457825"/>
            <a:ext cx="6396039" cy="1114425"/>
          </a:xfrm>
        </p:spPr>
        <p:txBody>
          <a:bodyPr>
            <a:normAutofit/>
          </a:bodyPr>
          <a:lstStyle/>
          <a:p>
            <a:r>
              <a:rPr lang="uk-UA" sz="2800" b="1" dirty="0"/>
              <a:t>Рим, Італія.1973.     Автор-</a:t>
            </a:r>
            <a:r>
              <a:rPr lang="uk-UA" sz="2800" b="1" dirty="0" err="1"/>
              <a:t>Уго</a:t>
            </a:r>
            <a:r>
              <a:rPr lang="uk-UA" sz="2800" b="1" dirty="0"/>
              <a:t> Мацеї</a:t>
            </a: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964BCF-0255-4894-A77C-441A2475C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5" y="285750"/>
            <a:ext cx="5386389" cy="60578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29EB11-98EA-4E35-B5A2-4FA4E015A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471488"/>
            <a:ext cx="3767138" cy="498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10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D3423A-1E60-4784-A031-2A7EEE3EA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0" t="766" r="2874" b="1517"/>
          <a:stretch/>
        </p:blipFill>
        <p:spPr>
          <a:xfrm>
            <a:off x="10680939" y="94890"/>
            <a:ext cx="1345722" cy="6668219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CAF5354-DAA4-466D-8D23-1C4BE71A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40969" cy="65279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Тарас Григорович Шевченко на всі віки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A6D453FF-51C8-4E08-8997-0E7BD975D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8302"/>
            <a:ext cx="9340969" cy="509866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Все зробив, щоб не допустити масового переходу народу України на позицію самодержавства;</a:t>
            </a:r>
          </a:p>
          <a:p>
            <a:r>
              <a:rPr lang="uk-UA" dirty="0"/>
              <a:t>Спроектував шляхи єднання, щоб вийти народу України із </a:t>
            </a:r>
            <a:r>
              <a:rPr lang="uk-UA" dirty="0" err="1"/>
              <a:t>московитського</a:t>
            </a:r>
            <a:r>
              <a:rPr lang="uk-UA" dirty="0"/>
              <a:t> колоніального рабства;</a:t>
            </a:r>
          </a:p>
          <a:p>
            <a:r>
              <a:rPr lang="uk-UA" dirty="0"/>
              <a:t>Сформував сукупність поглядів на майбутнє України: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   вільний всебічний гармонійний розвиток особистості;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 err="1"/>
              <a:t>Суспільствона</a:t>
            </a:r>
            <a:r>
              <a:rPr lang="uk-UA" dirty="0"/>
              <a:t> засадах національних цінностей та свідомості : </a:t>
            </a:r>
            <a:r>
              <a:rPr lang="uk-UA" i="1" dirty="0"/>
              <a:t>національні честь і гідність, добре ім’я, священний обов’язок – захист рідної землі.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/>
              <a:t>Доля України для кожного-понад усе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745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F51F92-D915-4233-A0C4-BB38F49C1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2642"/>
            <a:ext cx="4845020" cy="62972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Шевченкові цінності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90FBE9-0886-4896-9DD7-F2DF14F3203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3" b="19053"/>
          <a:stretch>
            <a:fillRect/>
          </a:stretch>
        </p:blipFill>
        <p:spPr>
          <a:xfrm>
            <a:off x="6185140" y="987426"/>
            <a:ext cx="5170248" cy="410216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3B59A78-A908-458D-B51C-72399840E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4067" y="1766828"/>
            <a:ext cx="5503653" cy="410216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-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відповідальність перед своїм народом, його минулим, теперішнім і майбутнім;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самопожертовне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служіння народу;</a:t>
            </a:r>
          </a:p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незалежність і стійкість духу;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безкомпромісність;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глибинне знання національної історії та національного характеру українців;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-почуття національних чеснот та гідності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0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F833-D98E-45F5-A671-18C95ED5A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57199"/>
            <a:ext cx="5543549" cy="4429125"/>
          </a:xfrm>
        </p:spPr>
        <p:txBody>
          <a:bodyPr>
            <a:normAutofit fontScale="90000"/>
          </a:bodyPr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Васильчиков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генерал-губернатор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зауважив Г.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Честахівському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не слід дбати про могилу Шевченка, промови виголошувати українською, щоб не збунтувати цілий край…На що  той </a:t>
            </a:r>
            <a:r>
              <a:rPr lang="uk-UA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</a:t>
            </a:r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що в народі й без того живе пам’ять про подвиги, героїв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67F8C2-01C7-42D3-A419-FFA42C5FA3E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2" b="18882"/>
          <a:stretch>
            <a:fillRect/>
          </a:stretch>
        </p:blipFill>
        <p:spPr>
          <a:xfrm>
            <a:off x="6096000" y="1100138"/>
            <a:ext cx="5653086" cy="4746626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C980628-54EA-4A20-8D38-2E415C08F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06106" y="5400136"/>
            <a:ext cx="5451894" cy="1000665"/>
          </a:xfrm>
        </p:spPr>
        <p:txBody>
          <a:bodyPr>
            <a:noAutofit/>
          </a:bodyPr>
          <a:lstStyle/>
          <a:p>
            <a:r>
              <a:rPr lang="uk-UA" sz="2800" b="1" dirty="0" err="1"/>
              <a:t>Т.Шевченко</a:t>
            </a:r>
            <a:r>
              <a:rPr lang="uk-UA" sz="2800" b="1" dirty="0"/>
              <a:t> разом із </a:t>
            </a:r>
          </a:p>
          <a:p>
            <a:r>
              <a:rPr lang="uk-UA" sz="2800" b="1" dirty="0"/>
              <a:t>Г. </a:t>
            </a:r>
            <a:r>
              <a:rPr lang="uk-UA" sz="2800" b="1" dirty="0" err="1"/>
              <a:t>Честахівським</a:t>
            </a:r>
            <a:r>
              <a:rPr lang="uk-UA" sz="2800" b="1" dirty="0"/>
              <a:t>. Початок 1861р</a:t>
            </a:r>
            <a:r>
              <a:rPr lang="uk-UA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1828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E86BF9C-9F90-45FF-934A-A8835CC5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75100" cy="27574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Могила Шевченка –національна святиня, підвалина національної ідентичності</a:t>
            </a:r>
            <a:endParaRPr lang="ru-RU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4D3ED8-EFE6-4AF1-B228-BD72250C047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" r="6442"/>
          <a:stretch>
            <a:fillRect/>
          </a:stretch>
        </p:blipFill>
        <p:spPr/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7C4065E9-FCDA-43F5-8351-6F92996C6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3429000"/>
            <a:ext cx="3675062" cy="24399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вражень відвідувань могили Тараса Шевченка кінця ХІХ-початку ХХ </a:t>
            </a:r>
            <a:r>
              <a:rPr lang="uk-UA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91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BA13950-3340-436C-BD51-38CF9B22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5038"/>
          </a:xfrm>
        </p:spPr>
        <p:txBody>
          <a:bodyPr>
            <a:noAutofit/>
          </a:bodyPr>
          <a:lstStyle/>
          <a:p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 де, люде, наша </a:t>
            </a:r>
            <a:r>
              <a:rPr lang="ru-RU" sz="4000" i="1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слава</a:t>
            </a:r>
            <a:r>
              <a:rPr lang="ru-RU" sz="4000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,слава</a:t>
            </a: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5D857B-EF93-4708-8938-6A965A1B7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687" y="1038892"/>
            <a:ext cx="5114925" cy="519061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B93884-86F0-48DE-B5DE-BF5F7C5B4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038892"/>
            <a:ext cx="5781675" cy="54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9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15417F9-BC4D-4190-B830-F8478E2AF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238" y="250345"/>
            <a:ext cx="9444037" cy="1564168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Віримо</a:t>
            </a:r>
            <a:r>
              <a:rPr lang="ru-RU" b="1" i="1" dirty="0"/>
              <a:t>, </a:t>
            </a:r>
            <a:r>
              <a:rPr lang="ru-RU" b="1" i="1" dirty="0" err="1"/>
              <a:t>Тарасе,що</a:t>
            </a:r>
            <a:r>
              <a:rPr lang="ru-RU" b="1" i="1" dirty="0"/>
              <a:t>  «..на </a:t>
            </a:r>
            <a:r>
              <a:rPr lang="ru-RU" b="1" i="1" dirty="0" err="1"/>
              <a:t>оновленій</a:t>
            </a:r>
            <a:r>
              <a:rPr lang="ru-RU" b="1" i="1" dirty="0"/>
              <a:t> </a:t>
            </a:r>
            <a:r>
              <a:rPr lang="ru-RU" b="1" i="1" dirty="0" err="1"/>
              <a:t>землі</a:t>
            </a:r>
            <a:r>
              <a:rPr lang="ru-RU" b="1" i="1" dirty="0"/>
              <a:t> </a:t>
            </a:r>
            <a:br>
              <a:rPr lang="ru-RU" b="1" i="1" dirty="0"/>
            </a:br>
            <a:r>
              <a:rPr lang="ru-RU" b="1" i="1" dirty="0"/>
              <a:t>Врага не буде, супостата»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D5410C-E799-41C6-A520-3BD2BFAADB0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t="11892" r="12192" b="29366"/>
          <a:stretch/>
        </p:blipFill>
        <p:spPr>
          <a:xfrm>
            <a:off x="1638301" y="1977073"/>
            <a:ext cx="4681538" cy="405765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C0D188-0406-4131-AA79-461086074D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" t="-11056" r="344" b="6456"/>
          <a:stretch/>
        </p:blipFill>
        <p:spPr>
          <a:xfrm>
            <a:off x="7200901" y="1323661"/>
            <a:ext cx="4152900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1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56029E1-91E5-488B-B858-B8662D84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3945EE-D4B0-4275-93B2-9FD2E8EBCE4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" r="1453"/>
          <a:stretch>
            <a:fillRect/>
          </a:stretch>
        </p:blipFill>
        <p:spPr>
          <a:xfrm>
            <a:off x="547688" y="1879600"/>
            <a:ext cx="6172200" cy="48736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22858-9120-4FFD-BB9F-AD599DB48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1879600"/>
            <a:ext cx="5229225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15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50764225-F779-44FA-8D5C-A93DCD89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2493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в рядах захисників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02C3D1-0C6A-4E40-B378-13882D711B5C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2" b="22042"/>
          <a:stretch>
            <a:fillRect/>
          </a:stretch>
        </p:blipFill>
        <p:spPr>
          <a:xfrm>
            <a:off x="6434137" y="1803400"/>
            <a:ext cx="4919663" cy="468947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B9A1B97-D39C-44D4-BAC9-388E6D720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" y="1803400"/>
            <a:ext cx="4921250" cy="455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C620D-3B26-45C8-AF84-2F072F4D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512" y="365126"/>
            <a:ext cx="9539287" cy="863600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в рядах захисників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FA6793-E6A8-4758-8A69-9C073A77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4" y="1690688"/>
            <a:ext cx="5191125" cy="465931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4654BAD-C449-4557-A5D3-DD74B87E8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1228726"/>
            <a:ext cx="4197548" cy="538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89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235</Words>
  <Application>Microsoft Office PowerPoint</Application>
  <PresentationFormat>Широкоэкранный</PresentationFormat>
  <Paragraphs>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PTSans-Regular</vt:lpstr>
      <vt:lpstr>Times New Roman</vt:lpstr>
      <vt:lpstr>Wingdings</vt:lpstr>
      <vt:lpstr>Тема Office</vt:lpstr>
      <vt:lpstr>І мене в сім’ї великій,  сім’ї вольній новій  не забудьте пом’янути  незлим, тихим словом</vt:lpstr>
      <vt:lpstr>Шевченкові цінності</vt:lpstr>
      <vt:lpstr>І.Васильчиков  ( генерал-губернатор) зауважив Г. Честахівському, що не слід дбати про могилу Шевченка, промови виголошувати українською, щоб не збунтувати цілий край…На що  той відпові,  що в народі й без того живе пам’ять про подвиги, героїв</vt:lpstr>
      <vt:lpstr>Могила Шевченка –національна святиня, підвалина національної ідентичності</vt:lpstr>
      <vt:lpstr>От де, люде, наша слава,слава України! р</vt:lpstr>
      <vt:lpstr>Віримо, Тарасе,що  «..на оновленій землі  Врага не буде, супостата» </vt:lpstr>
      <vt:lpstr>Презентация PowerPoint</vt:lpstr>
      <vt:lpstr>Шевченко в рядах захисників</vt:lpstr>
      <vt:lpstr>Шевченко в рядах захисників</vt:lpstr>
      <vt:lpstr> Вашингтон, США.Рік відкриття: 1964. </vt:lpstr>
      <vt:lpstr>   Буенос-Айрес, Аргентина. Рік відкриття: 1971.  </vt:lpstr>
      <vt:lpstr>Варшава, Польща. Рік відкриття: 2002</vt:lpstr>
      <vt:lpstr>Вільнюс, Литва. Рік відкриття:2011</vt:lpstr>
      <vt:lpstr>Вінніпег, Канада. Рік відкриття:1961   </vt:lpstr>
      <vt:lpstr>Загреб,Хорватія.                         Відкриття:2015</vt:lpstr>
      <vt:lpstr>Куритиба, Бразилія. Рік відкриття: 1967</vt:lpstr>
      <vt:lpstr>Канберра.Австралія. Рік відкриття: 1967</vt:lpstr>
      <vt:lpstr>Рим, Італія.1973.     Автор-Уго Мацеї</vt:lpstr>
      <vt:lpstr>Тарас Григорович Шевченко на всі віки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</dc:title>
  <dc:creator>user1</dc:creator>
  <cp:lastModifiedBy>user1</cp:lastModifiedBy>
  <cp:revision>114</cp:revision>
  <dcterms:created xsi:type="dcterms:W3CDTF">2024-03-04T06:35:04Z</dcterms:created>
  <dcterms:modified xsi:type="dcterms:W3CDTF">2024-03-05T12:14:40Z</dcterms:modified>
</cp:coreProperties>
</file>